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1513A07-D7B3-440C-B997-56F871CB1C8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7C71B62-714D-44CD-BEDE-06618C778D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513A07-D7B3-440C-B997-56F871CB1C8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C71B62-714D-44CD-BEDE-06618C778D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513A07-D7B3-440C-B997-56F871CB1C8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C71B62-714D-44CD-BEDE-06618C778D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513A07-D7B3-440C-B997-56F871CB1C8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C71B62-714D-44CD-BEDE-06618C778DB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513A07-D7B3-440C-B997-56F871CB1C8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C71B62-714D-44CD-BEDE-06618C778DB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513A07-D7B3-440C-B997-56F871CB1C8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C71B62-714D-44CD-BEDE-06618C778DB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513A07-D7B3-440C-B997-56F871CB1C8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C71B62-714D-44CD-BEDE-06618C778DB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513A07-D7B3-440C-B997-56F871CB1C8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C71B62-714D-44CD-BEDE-06618C778DB6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513A07-D7B3-440C-B997-56F871CB1C8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C71B62-714D-44CD-BEDE-06618C778D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1513A07-D7B3-440C-B997-56F871CB1C8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C71B62-714D-44CD-BEDE-06618C778DB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1513A07-D7B3-440C-B997-56F871CB1C8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7C71B62-714D-44CD-BEDE-06618C778DB6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1513A07-D7B3-440C-B997-56F871CB1C8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7C71B62-714D-44CD-BEDE-06618C778DB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1524000"/>
          </a:xfrm>
          <a:solidFill>
            <a:schemeClr val="bg1"/>
          </a:solidFill>
        </p:spPr>
        <p:txBody>
          <a:bodyPr/>
          <a:lstStyle/>
          <a:p>
            <a:r>
              <a:rPr lang="bn-BD" dirty="0" smtClean="0"/>
              <a:t>আজকের ক্লাশে সকলকে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438400"/>
            <a:ext cx="6400800" cy="1752600"/>
          </a:xfrm>
        </p:spPr>
        <p:txBody>
          <a:bodyPr>
            <a:noAutofit/>
          </a:bodyPr>
          <a:lstStyle/>
          <a:p>
            <a:r>
              <a:rPr lang="bn-BD" sz="13800" dirty="0" smtClean="0">
                <a:solidFill>
                  <a:schemeClr val="accent6">
                    <a:lumMod val="50000"/>
                  </a:schemeClr>
                </a:solidFill>
              </a:rPr>
              <a:t>শুভেচ্ছা</a:t>
            </a:r>
            <a:endParaRPr lang="en-US" sz="138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Doel-1612i3\Desktop\flow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495800"/>
            <a:ext cx="2209800" cy="1964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683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bn-BD" dirty="0" smtClean="0"/>
              <a:t>কম্পিউটার যেভাবে কাজ করে</a:t>
            </a:r>
            <a:endParaRPr lang="en-US" dirty="0"/>
          </a:p>
        </p:txBody>
      </p:sp>
      <p:sp>
        <p:nvSpPr>
          <p:cNvPr id="10" name="Right Arrow 9"/>
          <p:cNvSpPr/>
          <p:nvPr/>
        </p:nvSpPr>
        <p:spPr>
          <a:xfrm>
            <a:off x="1066800" y="2362200"/>
            <a:ext cx="1828800" cy="1066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/>
              <a:t>ইনপুট</a:t>
            </a:r>
            <a:endParaRPr lang="en-US" sz="2800" dirty="0"/>
          </a:p>
        </p:txBody>
      </p:sp>
      <p:sp>
        <p:nvSpPr>
          <p:cNvPr id="11" name="Rectangle 10"/>
          <p:cNvSpPr/>
          <p:nvPr/>
        </p:nvSpPr>
        <p:spPr>
          <a:xfrm>
            <a:off x="3124200" y="2324100"/>
            <a:ext cx="1981200" cy="2933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/>
              <a:t>মেমোরি</a:t>
            </a:r>
            <a:endParaRPr lang="en-US" sz="4000" dirty="0"/>
          </a:p>
        </p:txBody>
      </p:sp>
      <p:sp>
        <p:nvSpPr>
          <p:cNvPr id="12" name="Right Arrow 11"/>
          <p:cNvSpPr/>
          <p:nvPr/>
        </p:nvSpPr>
        <p:spPr>
          <a:xfrm>
            <a:off x="5181600" y="2590800"/>
            <a:ext cx="11430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13" name="Rectangle 12"/>
          <p:cNvSpPr/>
          <p:nvPr/>
        </p:nvSpPr>
        <p:spPr>
          <a:xfrm>
            <a:off x="6629400" y="2362200"/>
            <a:ext cx="1981200" cy="2874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/>
              <a:t>প্রসেসর</a:t>
            </a:r>
            <a:endParaRPr lang="en-US" sz="4000" dirty="0"/>
          </a:p>
        </p:txBody>
      </p:sp>
      <p:sp>
        <p:nvSpPr>
          <p:cNvPr id="14" name="Left Arrow 13"/>
          <p:cNvSpPr/>
          <p:nvPr/>
        </p:nvSpPr>
        <p:spPr>
          <a:xfrm>
            <a:off x="5334000" y="4419600"/>
            <a:ext cx="1143000" cy="609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Arrow 14"/>
          <p:cNvSpPr/>
          <p:nvPr/>
        </p:nvSpPr>
        <p:spPr>
          <a:xfrm>
            <a:off x="762000" y="4343400"/>
            <a:ext cx="1828800" cy="1143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/>
              <a:t>আউটপুট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1116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/>
              <a:t>কম্পিটারের ডিভাইস সমুহ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628269" y="1600200"/>
            <a:ext cx="31309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200" dirty="0" smtClean="0"/>
              <a:t>ইনপুট ডিভাইস :</a:t>
            </a:r>
            <a:endParaRPr lang="bn-BD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2" y="2619804"/>
            <a:ext cx="2619375" cy="17430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619804"/>
            <a:ext cx="2009775" cy="22669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629" y="2819400"/>
            <a:ext cx="1952625" cy="23431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14400" y="4724400"/>
            <a:ext cx="997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dirty="0" smtClean="0"/>
              <a:t>কী-বোর্ড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193761" y="5486400"/>
            <a:ext cx="10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dirty="0" smtClean="0"/>
              <a:t>জয়স্টিক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202174" y="5257800"/>
            <a:ext cx="1396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dirty="0" smtClean="0"/>
              <a:t>মাইক্রোফোন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83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828800"/>
            <a:ext cx="2362200" cy="2438399"/>
          </a:xfrm>
        </p:spPr>
      </p:pic>
      <p:sp>
        <p:nvSpPr>
          <p:cNvPr id="5" name="TextBox 4"/>
          <p:cNvSpPr txBox="1"/>
          <p:nvPr/>
        </p:nvSpPr>
        <p:spPr>
          <a:xfrm>
            <a:off x="1524000" y="5181600"/>
            <a:ext cx="19030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800" dirty="0" smtClean="0"/>
              <a:t>ওয়েব ক্যাম</a:t>
            </a:r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524000"/>
            <a:ext cx="3352800" cy="32186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55663" y="4953000"/>
            <a:ext cx="11833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200" dirty="0" smtClean="0"/>
              <a:t>মাউস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7403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43000"/>
            <a:ext cx="2143125" cy="21336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BD" dirty="0" smtClean="0"/>
              <a:t>      মেমোরি</a:t>
            </a:r>
            <a:r>
              <a:rPr lang="en-US" dirty="0" smtClean="0"/>
              <a:t>/</a:t>
            </a:r>
            <a:r>
              <a:rPr lang="bn-BD" dirty="0" smtClean="0"/>
              <a:t>স্টোরেজ ডিভাইস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0043" y="1066800"/>
            <a:ext cx="2831957" cy="2667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4267200"/>
            <a:ext cx="4724400" cy="1905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886200"/>
            <a:ext cx="2438400" cy="18764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015116" y="3276600"/>
            <a:ext cx="72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dirty="0" smtClean="0"/>
              <a:t>সি.ডি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715000" y="354913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dirty="0" smtClean="0"/>
              <a:t>হার্ড ডিস্ক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062232" y="5772789"/>
            <a:ext cx="1085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dirty="0" smtClean="0"/>
              <a:t>পেন ড্রাভ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019800" y="5814352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dirty="0" smtClean="0"/>
              <a:t>রেম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23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905000"/>
            <a:ext cx="3429000" cy="3156239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/>
              <a:t>প্রেসেস/প্রক্রিয়া করন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057400"/>
            <a:ext cx="3352800" cy="2971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9200" y="5410200"/>
            <a:ext cx="127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dirty="0" smtClean="0"/>
              <a:t>মাদার বোর্ড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29785" y="5486400"/>
            <a:ext cx="90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dirty="0" smtClean="0"/>
              <a:t>প্রসেসর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10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752600"/>
            <a:ext cx="2105025" cy="28194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/>
              <a:t>আউটপুট ডিভাইস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950" y="1905000"/>
            <a:ext cx="2305050" cy="25098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1828800"/>
            <a:ext cx="2238375" cy="258365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85800" y="4953000"/>
            <a:ext cx="1181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800" dirty="0" smtClean="0"/>
              <a:t>মনিটর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3657600" y="4800600"/>
            <a:ext cx="1135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800" dirty="0" smtClean="0"/>
              <a:t>প্রিন্টার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6934200" y="4724400"/>
            <a:ext cx="13292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800" dirty="0" smtClean="0"/>
              <a:t>স্পিকার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3706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endParaRPr lang="bn-BD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bn-BD" sz="4000" dirty="0" smtClean="0"/>
              <a:t>প্রতি দলে ১০ জন করে বসে ইনপুট ডিভাইস, প্রসেসিং ডিভাইস, স্টোরেজ ডিভাইস, আউটপুট ডিভাইস এর নাম লিখ। 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BD" sz="6000" dirty="0" smtClean="0"/>
              <a:t>দলগত কাজ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93262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endParaRPr lang="bn-BD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bn-BD" sz="4400" dirty="0" smtClean="0"/>
              <a:t>প্রতি দল হতে একজন করে দারিয়ে কি কি লিখেছ তা বল। </a:t>
            </a:r>
            <a:endParaRPr lang="en-US" sz="4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/>
              <a:t>               </a:t>
            </a:r>
            <a:r>
              <a:rPr lang="bn-BD" sz="6000" dirty="0" smtClean="0"/>
              <a:t>মূল্যায়ন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180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bn-BD" sz="18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bn-BD" sz="4800" dirty="0" smtClean="0"/>
              <a:t>২ টি ইনপুট ডিভাইস ও ২ টি আউটপুট ডিভাইস এর নাম এবং কাজ লিখে নিয়ে আসবে।  </a:t>
            </a:r>
            <a:endParaRPr lang="en-US" sz="4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BD" sz="6000" dirty="0" smtClean="0"/>
              <a:t>        বাড়ির কাজ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85095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514601"/>
            <a:ext cx="8305800" cy="27431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n-BD" sz="19900" dirty="0" smtClean="0"/>
              <a:t>ধন্যবাদ</a:t>
            </a:r>
            <a:endParaRPr lang="en-US" sz="199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143000"/>
          </a:xfrm>
        </p:spPr>
        <p:txBody>
          <a:bodyPr>
            <a:normAutofit/>
          </a:bodyPr>
          <a:lstStyle/>
          <a:p>
            <a:r>
              <a:rPr lang="bn-BD" sz="5400" dirty="0" smtClean="0"/>
              <a:t>তোমাদের সকলকেই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10453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bn-BD" dirty="0" smtClean="0"/>
              <a:t>পরিচিতি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2070080"/>
            <a:ext cx="8534400" cy="341632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bn-BD" sz="2800" dirty="0" smtClean="0"/>
              <a:t>মোহাম্মদ হিলালে ফেরদৌস</a:t>
            </a:r>
          </a:p>
          <a:p>
            <a:pPr>
              <a:lnSpc>
                <a:spcPct val="150000"/>
              </a:lnSpc>
            </a:pPr>
            <a:r>
              <a:rPr lang="bn-BD" sz="2000" dirty="0" smtClean="0"/>
              <a:t>সহকারী শিক্ষক (কম্পিউটার শিক্ষা)</a:t>
            </a:r>
          </a:p>
          <a:p>
            <a:pPr>
              <a:lnSpc>
                <a:spcPct val="150000"/>
              </a:lnSpc>
            </a:pPr>
            <a:r>
              <a:rPr lang="bn-BD" sz="2000" dirty="0" smtClean="0"/>
              <a:t>হালুয়াঘাট বালিকা উচ্চ বিদ্যালয়</a:t>
            </a:r>
          </a:p>
          <a:p>
            <a:pPr>
              <a:lnSpc>
                <a:spcPct val="150000"/>
              </a:lnSpc>
            </a:pPr>
            <a:r>
              <a:rPr lang="bn-BD" sz="2000" dirty="0" smtClean="0"/>
              <a:t>হালুয়াঘাট, ময়মনসিংহ। </a:t>
            </a:r>
          </a:p>
          <a:p>
            <a:pPr>
              <a:lnSpc>
                <a:spcPct val="150000"/>
              </a:lnSpc>
            </a:pPr>
            <a:r>
              <a:rPr lang="bn-BD" sz="2800" dirty="0" smtClean="0"/>
              <a:t>মোবাইল : ০১৭১৬৮৪৫১২৬</a:t>
            </a:r>
          </a:p>
          <a:p>
            <a:pPr>
              <a:lnSpc>
                <a:spcPct val="150000"/>
              </a:lnSpc>
            </a:pPr>
            <a:r>
              <a:rPr lang="bn-BD" sz="2800" dirty="0" smtClean="0"/>
              <a:t>ইমেইল : </a:t>
            </a:r>
            <a:r>
              <a:rPr lang="en-US" sz="2800" dirty="0" smtClean="0"/>
              <a:t>hilale_ferdous@yahoo.com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34919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68962"/>
          </a:xfrm>
          <a:solidFill>
            <a:srgbClr val="92D050"/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bn-BD" dirty="0" smtClean="0"/>
              <a:t>শ্রেনী :- ৬ষ্ঠ</a:t>
            </a:r>
            <a:br>
              <a:rPr lang="bn-BD" dirty="0" smtClean="0"/>
            </a:br>
            <a:r>
              <a:rPr lang="bn-BD" dirty="0" smtClean="0"/>
              <a:t>বিষয় :- তথ্য ও যোগবযোগ প্রযুক্তি</a:t>
            </a:r>
            <a:br>
              <a:rPr lang="bn-BD" dirty="0" smtClean="0"/>
            </a:br>
            <a:r>
              <a:rPr lang="bn-BD" dirty="0" smtClean="0"/>
              <a:t>সময় :- ৫০ মিনিট</a:t>
            </a:r>
            <a:br>
              <a:rPr lang="bn-BD" dirty="0" smtClean="0"/>
            </a:br>
            <a:r>
              <a:rPr lang="bn-BD" dirty="0" smtClean="0"/>
              <a:t>তারিখ </a:t>
            </a:r>
            <a:r>
              <a:rPr lang="bn-BD" smtClean="0"/>
              <a:t>:-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01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81000"/>
            <a:ext cx="3429000" cy="4800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15636"/>
            <a:ext cx="3810000" cy="4765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913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/>
          </a:bodyPr>
          <a:lstStyle/>
          <a:p>
            <a:r>
              <a:rPr lang="bn-BD" sz="5400" dirty="0" smtClean="0"/>
              <a:t>আমাদের আজকের পাঠ</a:t>
            </a:r>
            <a:endParaRPr lang="en-US" sz="5400" dirty="0"/>
          </a:p>
        </p:txBody>
      </p:sp>
      <p:sp>
        <p:nvSpPr>
          <p:cNvPr id="4" name="TextBox 3"/>
          <p:cNvSpPr txBox="1"/>
          <p:nvPr/>
        </p:nvSpPr>
        <p:spPr>
          <a:xfrm>
            <a:off x="1184564" y="2590800"/>
            <a:ext cx="7635424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bn-BD" sz="3200" dirty="0" smtClean="0"/>
              <a:t>তথ্য ও যোগবযোগ প্রযুক্তি সংশ্লিষ্ট যন্ত্রপাতি :</a:t>
            </a:r>
          </a:p>
          <a:p>
            <a:pPr algn="ctr">
              <a:lnSpc>
                <a:spcPct val="200000"/>
              </a:lnSpc>
            </a:pPr>
            <a:r>
              <a:rPr lang="bn-BD" sz="7200" dirty="0" smtClean="0"/>
              <a:t>(কম্পিউটার)</a:t>
            </a:r>
          </a:p>
        </p:txBody>
      </p:sp>
    </p:spTree>
    <p:extLst>
      <p:ext uri="{BB962C8B-B14F-4D97-AF65-F5344CB8AC3E}">
        <p14:creationId xmlns:p14="http://schemas.microsoft.com/office/powerpoint/2010/main" val="2092839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endParaRPr lang="bn-BD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bn-BD" dirty="0" smtClean="0"/>
              <a:t>১। কম্পিউটার সম্মন্ধে যানবে।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bn-BD" dirty="0" smtClean="0"/>
              <a:t>২। কম্পিউটার সংশ্লিষ্ট যন্ত্রপাতি সম্মন্ধে যানবে এবং চিনবে ।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bn-BD" dirty="0" smtClean="0"/>
              <a:t>৩। কম্পিউটার সংশ্লিষ্ট যন্ত্রপাতির কাজ সম্মন্ধে বরননা করতে পারবে।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bn-BD" dirty="0" smtClean="0"/>
              <a:t>এই পাঠ শেষে তোমরা যা জানবে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72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437" y="2672556"/>
            <a:ext cx="2143125" cy="2143125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/>
              <a:t>নিচের ছবিগুলি ভাল করে লক্ষ কর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81200"/>
            <a:ext cx="2257425" cy="3429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2286000"/>
            <a:ext cx="2057400" cy="342899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90600" y="5562600"/>
            <a:ext cx="1212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dirty="0" smtClean="0"/>
              <a:t>কম্পিউটার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157589" y="5867400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dirty="0" smtClean="0"/>
              <a:t>প্রিন্টার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574594" y="5987534"/>
            <a:ext cx="1563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dirty="0" smtClean="0"/>
              <a:t>ওয়েব ক্যামেরা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86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447800"/>
            <a:ext cx="2438400" cy="3276600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037" y="1219200"/>
            <a:ext cx="2747963" cy="3352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1447800"/>
            <a:ext cx="2009775" cy="315883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67046" y="5105400"/>
            <a:ext cx="1085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dirty="0" smtClean="0"/>
              <a:t>পেন ড্রাভ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038600" y="5105400"/>
            <a:ext cx="918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dirty="0" smtClean="0"/>
              <a:t>স্পিকার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022466" y="4876800"/>
            <a:ext cx="1396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dirty="0" smtClean="0"/>
              <a:t>মাইক্রোফোন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710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lnSpc>
                <a:spcPct val="200000"/>
              </a:lnSpc>
              <a:buNone/>
            </a:pPr>
            <a:endParaRPr lang="bn-BD" sz="1100" dirty="0"/>
          </a:p>
          <a:p>
            <a:pPr marL="0" indent="0">
              <a:lnSpc>
                <a:spcPct val="200000"/>
              </a:lnSpc>
              <a:buNone/>
            </a:pPr>
            <a:r>
              <a:rPr lang="bn-BD" sz="6000" dirty="0" smtClean="0"/>
              <a:t>কম্পিউটার সংশ্লিষ্ট কয়েকটি যন্ত্রপাতির নাম  লিখ।  </a:t>
            </a:r>
            <a:endParaRPr lang="en-US" sz="6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/>
              <a:t>একক কাজ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15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272</TotalTime>
  <Words>201</Words>
  <Application>Microsoft Office PowerPoint</Application>
  <PresentationFormat>On-screen Show (4:3)</PresentationFormat>
  <Paragraphs>63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Lucida Sans Unicode</vt:lpstr>
      <vt:lpstr>Verdana</vt:lpstr>
      <vt:lpstr>Vrinda</vt:lpstr>
      <vt:lpstr>Wingdings 2</vt:lpstr>
      <vt:lpstr>Wingdings 3</vt:lpstr>
      <vt:lpstr>Concourse</vt:lpstr>
      <vt:lpstr>আজকের ক্লাশে সকলকে</vt:lpstr>
      <vt:lpstr>পরিচিতি</vt:lpstr>
      <vt:lpstr>শ্রেনী :- ৬ষ্ঠ বিষয় :- তথ্য ও যোগবযোগ প্রযুক্তি সময় :- ৫০ মিনিট তারিখ :- </vt:lpstr>
      <vt:lpstr>PowerPoint Presentation</vt:lpstr>
      <vt:lpstr>আমাদের আজকের পাঠ</vt:lpstr>
      <vt:lpstr>এই পাঠ শেষে তোমরা যা জানবে</vt:lpstr>
      <vt:lpstr>নিচের ছবিগুলি ভাল করে লক্ষ কর</vt:lpstr>
      <vt:lpstr>PowerPoint Presentation</vt:lpstr>
      <vt:lpstr>একক কাজ</vt:lpstr>
      <vt:lpstr>কম্পিউটার যেভাবে কাজ করে</vt:lpstr>
      <vt:lpstr>কম্পিটারের ডিভাইস সমুহ</vt:lpstr>
      <vt:lpstr>PowerPoint Presentation</vt:lpstr>
      <vt:lpstr>      মেমোরি/স্টোরেজ ডিভাইস</vt:lpstr>
      <vt:lpstr>প্রেসেস/প্রক্রিয়া করন</vt:lpstr>
      <vt:lpstr>আউটপুট ডিভাইস</vt:lpstr>
      <vt:lpstr>দলগত কাজ</vt:lpstr>
      <vt:lpstr>               মূল্যায়ন</vt:lpstr>
      <vt:lpstr>        বাড়ির কাজ</vt:lpstr>
      <vt:lpstr>তোমাদের সকলকেই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আজকের ক্লাশে সকলকে</dc:title>
  <dc:creator>Doel-1612i3</dc:creator>
  <cp:lastModifiedBy>sys</cp:lastModifiedBy>
  <cp:revision>62</cp:revision>
  <dcterms:created xsi:type="dcterms:W3CDTF">2013-05-07T11:35:02Z</dcterms:created>
  <dcterms:modified xsi:type="dcterms:W3CDTF">2019-05-20T09:15:32Z</dcterms:modified>
</cp:coreProperties>
</file>